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2" r:id="rId4"/>
    <p:sldId id="273" r:id="rId5"/>
    <p:sldId id="256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9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8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19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2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07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5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35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6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19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82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9415-EAE8-48AB-AE43-4B48C8020FE3}" type="datetimeFigureOut">
              <a:rPr lang="de-DE" smtClean="0"/>
              <a:t>21.04.21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88AC-D833-466C-9ABC-7C611466F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6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529B38-2BAE-7242-A862-57AFA7E2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36" name="Rechteck 35"/>
          <p:cNvSpPr/>
          <p:nvPr/>
        </p:nvSpPr>
        <p:spPr>
          <a:xfrm>
            <a:off x="266173" y="27560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441644" y="6266762"/>
            <a:ext cx="370569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…bei uns im Ort / Stadtteil?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136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14" y="0"/>
            <a:ext cx="6361043" cy="6858000"/>
          </a:xfrm>
          <a:prstGeom prst="rect">
            <a:avLst/>
          </a:prstGeom>
        </p:spPr>
      </p:pic>
      <p:grpSp>
        <p:nvGrpSpPr>
          <p:cNvPr id="79" name="Gruppieren 78"/>
          <p:cNvGrpSpPr/>
          <p:nvPr/>
        </p:nvGrpSpPr>
        <p:grpSpPr>
          <a:xfrm>
            <a:off x="10052467" y="5851120"/>
            <a:ext cx="2079144" cy="900000"/>
            <a:chOff x="10052467" y="5851120"/>
            <a:chExt cx="2079144" cy="90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702" y="5851120"/>
              <a:ext cx="269543" cy="540000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039" y="5851120"/>
              <a:ext cx="565235" cy="36000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165724" y="174929"/>
            <a:ext cx="3416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Vergeude keine Krise!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6437" y="693789"/>
            <a:ext cx="4436407" cy="14619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1200" b="1" dirty="0"/>
              <a:t>Mögliche Impulse:</a:t>
            </a:r>
          </a:p>
          <a:p>
            <a:endParaRPr lang="de-DE" sz="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Was waren unsere Erkenntnisse bzw. Aha-Erlebnisse?</a:t>
            </a:r>
            <a:endParaRPr lang="de-D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Was haben wir ausprobiert, erfahren, gelernt, verworfen?</a:t>
            </a:r>
            <a:endParaRPr lang="de-D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Welche wichtigen Fehler haben wir gemacht?</a:t>
            </a:r>
            <a:endParaRPr lang="de-D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Wonach haben wir Sehnsucht?</a:t>
            </a:r>
            <a:endParaRPr lang="de-D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Was vermissen wir keinesfalls? </a:t>
            </a:r>
            <a:endParaRPr lang="de-DE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b="1" dirty="0"/>
              <a:t>Welche Ressourcen haben wir entdeckt und nehmen wir mit? </a:t>
            </a:r>
            <a:endParaRPr lang="de-DE" sz="1200" dirty="0"/>
          </a:p>
        </p:txBody>
      </p:sp>
      <p:sp>
        <p:nvSpPr>
          <p:cNvPr id="9" name="Rechteck 8"/>
          <p:cNvSpPr/>
          <p:nvPr/>
        </p:nvSpPr>
        <p:spPr>
          <a:xfrm>
            <a:off x="78260" y="5810191"/>
            <a:ext cx="3334567" cy="11618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1050" b="1" dirty="0"/>
              <a:t>Arbeitsschritte:</a:t>
            </a:r>
          </a:p>
          <a:p>
            <a:endParaRPr lang="de-DE" sz="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050" b="1" dirty="0"/>
              <a:t>Einzelarbeit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050" b="1" dirty="0"/>
              <a:t>Triaden mit wechselnden Rollen</a:t>
            </a:r>
            <a:br>
              <a:rPr lang="de-DE" sz="1050" b="1" dirty="0"/>
            </a:br>
            <a:r>
              <a:rPr lang="de-DE" sz="1050" b="1" dirty="0"/>
              <a:t>erzählen – aktiv zuhören – dokumentieren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050" b="1" dirty="0"/>
              <a:t>Plenum zur Sammlung der je 3 wichtigsten Aspekte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164903" y="25155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17303" y="26679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69703" y="28203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22103" y="29727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74503" y="31251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26903" y="32775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79303" y="34299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231703" y="35823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384103" y="37347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536503" y="38871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688903" y="40395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841303" y="41919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93703" y="43443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146103" y="44967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298503" y="46491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450903" y="48015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603303" y="49539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755703" y="51063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908103" y="52587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060503" y="54111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Stern mit 5 Zacken 38"/>
          <p:cNvSpPr/>
          <p:nvPr/>
        </p:nvSpPr>
        <p:spPr>
          <a:xfrm>
            <a:off x="10393701" y="9915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10231827" y="87717"/>
            <a:ext cx="189978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Sterne machen Mehrfachnennungen sichtbar. Pro Nennung 1 Stern zur Karte.</a:t>
            </a:r>
          </a:p>
        </p:txBody>
      </p:sp>
      <p:sp>
        <p:nvSpPr>
          <p:cNvPr id="41" name="Stern mit 5 Zacken 40"/>
          <p:cNvSpPr/>
          <p:nvPr/>
        </p:nvSpPr>
        <p:spPr>
          <a:xfrm>
            <a:off x="10546101" y="11439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Stern mit 5 Zacken 41"/>
          <p:cNvSpPr/>
          <p:nvPr/>
        </p:nvSpPr>
        <p:spPr>
          <a:xfrm>
            <a:off x="10698501" y="12963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Stern mit 5 Zacken 42"/>
          <p:cNvSpPr/>
          <p:nvPr/>
        </p:nvSpPr>
        <p:spPr>
          <a:xfrm>
            <a:off x="10850901" y="14487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tern mit 5 Zacken 43"/>
          <p:cNvSpPr/>
          <p:nvPr/>
        </p:nvSpPr>
        <p:spPr>
          <a:xfrm>
            <a:off x="11003301" y="16011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tern mit 5 Zacken 44"/>
          <p:cNvSpPr/>
          <p:nvPr/>
        </p:nvSpPr>
        <p:spPr>
          <a:xfrm>
            <a:off x="11155701" y="17535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tern mit 5 Zacken 45"/>
          <p:cNvSpPr/>
          <p:nvPr/>
        </p:nvSpPr>
        <p:spPr>
          <a:xfrm>
            <a:off x="11308101" y="19059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tern mit 5 Zacken 46"/>
          <p:cNvSpPr/>
          <p:nvPr/>
        </p:nvSpPr>
        <p:spPr>
          <a:xfrm>
            <a:off x="11460501" y="20583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tern mit 5 Zacken 47"/>
          <p:cNvSpPr/>
          <p:nvPr/>
        </p:nvSpPr>
        <p:spPr>
          <a:xfrm>
            <a:off x="11612901" y="22107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tern mit 5 Zacken 48"/>
          <p:cNvSpPr/>
          <p:nvPr/>
        </p:nvSpPr>
        <p:spPr>
          <a:xfrm>
            <a:off x="11765301" y="23631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Stern mit 5 Zacken 49"/>
          <p:cNvSpPr/>
          <p:nvPr/>
        </p:nvSpPr>
        <p:spPr>
          <a:xfrm>
            <a:off x="11917701" y="2515584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Stern mit 5 Zacken 50"/>
          <p:cNvSpPr/>
          <p:nvPr/>
        </p:nvSpPr>
        <p:spPr>
          <a:xfrm>
            <a:off x="10649127" y="9686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Stern mit 5 Zacken 51"/>
          <p:cNvSpPr/>
          <p:nvPr/>
        </p:nvSpPr>
        <p:spPr>
          <a:xfrm>
            <a:off x="10801527" y="11210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Stern mit 5 Zacken 52"/>
          <p:cNvSpPr/>
          <p:nvPr/>
        </p:nvSpPr>
        <p:spPr>
          <a:xfrm>
            <a:off x="10953927" y="12734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tern mit 5 Zacken 53"/>
          <p:cNvSpPr/>
          <p:nvPr/>
        </p:nvSpPr>
        <p:spPr>
          <a:xfrm>
            <a:off x="11106327" y="14258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Stern mit 5 Zacken 54"/>
          <p:cNvSpPr/>
          <p:nvPr/>
        </p:nvSpPr>
        <p:spPr>
          <a:xfrm>
            <a:off x="11258727" y="15782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Stern mit 5 Zacken 55"/>
          <p:cNvSpPr/>
          <p:nvPr/>
        </p:nvSpPr>
        <p:spPr>
          <a:xfrm>
            <a:off x="11411127" y="17306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Stern mit 5 Zacken 56"/>
          <p:cNvSpPr/>
          <p:nvPr/>
        </p:nvSpPr>
        <p:spPr>
          <a:xfrm>
            <a:off x="11563527" y="18830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Stern mit 5 Zacken 57"/>
          <p:cNvSpPr/>
          <p:nvPr/>
        </p:nvSpPr>
        <p:spPr>
          <a:xfrm>
            <a:off x="11715927" y="20354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tern mit 5 Zacken 58"/>
          <p:cNvSpPr/>
          <p:nvPr/>
        </p:nvSpPr>
        <p:spPr>
          <a:xfrm>
            <a:off x="11868327" y="21878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Stern mit 5 Zacken 59"/>
          <p:cNvSpPr/>
          <p:nvPr/>
        </p:nvSpPr>
        <p:spPr>
          <a:xfrm>
            <a:off x="12020727" y="2340286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Stern mit 5 Zacken 60"/>
          <p:cNvSpPr/>
          <p:nvPr/>
        </p:nvSpPr>
        <p:spPr>
          <a:xfrm>
            <a:off x="10899157" y="9425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Stern mit 5 Zacken 65"/>
          <p:cNvSpPr/>
          <p:nvPr/>
        </p:nvSpPr>
        <p:spPr>
          <a:xfrm>
            <a:off x="11051557" y="10949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Stern mit 5 Zacken 66"/>
          <p:cNvSpPr/>
          <p:nvPr/>
        </p:nvSpPr>
        <p:spPr>
          <a:xfrm>
            <a:off x="11203957" y="12473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Stern mit 5 Zacken 67"/>
          <p:cNvSpPr/>
          <p:nvPr/>
        </p:nvSpPr>
        <p:spPr>
          <a:xfrm>
            <a:off x="11356357" y="13997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Stern mit 5 Zacken 68"/>
          <p:cNvSpPr/>
          <p:nvPr/>
        </p:nvSpPr>
        <p:spPr>
          <a:xfrm>
            <a:off x="11508757" y="15521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Stern mit 5 Zacken 69"/>
          <p:cNvSpPr/>
          <p:nvPr/>
        </p:nvSpPr>
        <p:spPr>
          <a:xfrm>
            <a:off x="11661157" y="17045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tern mit 5 Zacken 70"/>
          <p:cNvSpPr/>
          <p:nvPr/>
        </p:nvSpPr>
        <p:spPr>
          <a:xfrm>
            <a:off x="11813557" y="18569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Stern mit 5 Zacken 71"/>
          <p:cNvSpPr/>
          <p:nvPr/>
        </p:nvSpPr>
        <p:spPr>
          <a:xfrm>
            <a:off x="11965957" y="2009318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Stern mit 5 Zacken 72"/>
          <p:cNvSpPr/>
          <p:nvPr/>
        </p:nvSpPr>
        <p:spPr>
          <a:xfrm>
            <a:off x="11203191" y="9506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Stern mit 5 Zacken 73"/>
          <p:cNvSpPr/>
          <p:nvPr/>
        </p:nvSpPr>
        <p:spPr>
          <a:xfrm>
            <a:off x="11355591" y="11030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Stern mit 5 Zacken 74"/>
          <p:cNvSpPr/>
          <p:nvPr/>
        </p:nvSpPr>
        <p:spPr>
          <a:xfrm>
            <a:off x="11507991" y="12554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Stern mit 5 Zacken 75"/>
          <p:cNvSpPr/>
          <p:nvPr/>
        </p:nvSpPr>
        <p:spPr>
          <a:xfrm>
            <a:off x="11660391" y="14078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Stern mit 5 Zacken 76"/>
          <p:cNvSpPr/>
          <p:nvPr/>
        </p:nvSpPr>
        <p:spPr>
          <a:xfrm>
            <a:off x="11812791" y="15602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Stern mit 5 Zacken 77"/>
          <p:cNvSpPr/>
          <p:nvPr/>
        </p:nvSpPr>
        <p:spPr>
          <a:xfrm>
            <a:off x="11965191" y="1712637"/>
            <a:ext cx="133109" cy="1433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3212903" y="55635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3365303" y="571598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9453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10052467" y="5851120"/>
            <a:ext cx="2079144" cy="900000"/>
            <a:chOff x="10052467" y="5851120"/>
            <a:chExt cx="2079144" cy="900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702" y="5851120"/>
              <a:ext cx="269543" cy="540000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039" y="5851120"/>
              <a:ext cx="565235" cy="36000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609596" y="138936"/>
            <a:ext cx="6647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…und weiter?! – Am Montag nach Corona…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26693" y="6227900"/>
            <a:ext cx="72656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AG I: Worauf werden wir in Zukunft verzichten?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522" y="614735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0939" y="61796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356" y="621112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3773" y="623788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5652" y="626309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8801" y="628831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950" y="631816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5099" y="63459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8248" y="637110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16152" y="64015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9301" y="643193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052467" y="14638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073884" y="17869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095301" y="21014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116718" y="23690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38597" y="2621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161746" y="28734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184895" y="31718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208044" y="34499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231193" y="3701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259097" y="40054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282246" y="43096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414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10052467" y="5851120"/>
            <a:ext cx="2079144" cy="900000"/>
            <a:chOff x="10052467" y="5851120"/>
            <a:chExt cx="2079144" cy="9000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702" y="5851120"/>
              <a:ext cx="269543" cy="5400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039" y="5851120"/>
              <a:ext cx="565235" cy="3600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</p:grpSp>
      <p:sp>
        <p:nvSpPr>
          <p:cNvPr id="9" name="Rechteck 8"/>
          <p:cNvSpPr/>
          <p:nvPr/>
        </p:nvSpPr>
        <p:spPr>
          <a:xfrm>
            <a:off x="597239" y="99117"/>
            <a:ext cx="6647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…und weiter?! – Am Montag nach Corona…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39008" y="5278494"/>
            <a:ext cx="96565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AG II: Wie können wir Abschiede annehmen und wertschätzen: </a:t>
            </a:r>
            <a:b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Menschen, die nicht mehr kommen… </a:t>
            </a:r>
            <a:br>
              <a:rPr lang="de-DE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Ehrenamtliche, die aufhören...?</a:t>
            </a:r>
            <a:endParaRPr lang="de-DE" sz="2800" b="1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9522" y="614735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0939" y="61796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2356" y="621112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73773" y="623788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95652" y="626309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18801" y="628831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1950" y="631816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5099" y="63459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88248" y="637110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16152" y="64015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9301" y="643193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036462" y="12159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057879" y="1539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079296" y="18535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100713" y="2121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22592" y="23733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145741" y="26255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168890" y="29239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192039" y="3202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0215188" y="34533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0243092" y="37575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266241" y="40617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3104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/>
          <p:cNvGrpSpPr/>
          <p:nvPr/>
        </p:nvGrpSpPr>
        <p:grpSpPr>
          <a:xfrm>
            <a:off x="10052467" y="5851120"/>
            <a:ext cx="2079144" cy="900000"/>
            <a:chOff x="10052467" y="5851120"/>
            <a:chExt cx="2079144" cy="900000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702" y="5851120"/>
              <a:ext cx="269543" cy="540000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039" y="5851120"/>
              <a:ext cx="565235" cy="360000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</p:grpSp>
      <p:sp>
        <p:nvSpPr>
          <p:cNvPr id="34" name="Rechteck 33"/>
          <p:cNvSpPr/>
          <p:nvPr/>
        </p:nvSpPr>
        <p:spPr>
          <a:xfrm>
            <a:off x="603418" y="136984"/>
            <a:ext cx="6647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…und weiter?! – Am Montag nach Corona…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390627" y="5654915"/>
            <a:ext cx="768325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AG III: Ist jetzt die Zeit, etwas Neues zu beginnen? </a:t>
            </a:r>
            <a:b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	bzw. Das beginnen wir neu!</a:t>
            </a:r>
          </a:p>
          <a:p>
            <a:r>
              <a:rPr lang="de-DE" sz="20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de-DE" sz="3200" b="1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9522" y="614735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30939" y="61796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52356" y="621112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73773" y="623788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95652" y="626309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18801" y="628831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41950" y="631816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265099" y="63459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288248" y="637110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16152" y="64015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39301" y="643193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0036462" y="12159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0057879" y="1539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0079296" y="18535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0100713" y="2121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10122592" y="23733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0145741" y="26255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0168890" y="29239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10192039" y="3202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15188" y="34533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0243092" y="37575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66241" y="40617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6644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67" y="6031120"/>
            <a:ext cx="2079144" cy="72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02" y="5851120"/>
            <a:ext cx="269543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39" y="5851120"/>
            <a:ext cx="565235" cy="3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67" y="6031120"/>
            <a:ext cx="2079144" cy="720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66347" y="99117"/>
            <a:ext cx="6647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…und weiter?! – Am Montag nach Corona…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892372" y="5712427"/>
            <a:ext cx="517789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AG IV: Kontakt, Kontakt, Kontakt!</a:t>
            </a:r>
          </a:p>
          <a:p>
            <a:r>
              <a:rPr lang="de-DE" sz="20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…wie geht das wieder?</a:t>
            </a:r>
          </a:p>
          <a:p>
            <a:r>
              <a:rPr lang="de-DE" sz="20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		…wie geht das neu?</a:t>
            </a:r>
            <a:endParaRPr lang="de-DE" sz="4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522" y="614735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0939" y="61796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2356" y="621112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3773" y="623788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5652" y="626309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8801" y="628831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1950" y="6318162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5099" y="6345963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8248" y="637110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16152" y="64015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9301" y="643193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036462" y="12159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057879" y="1539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079296" y="18535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100713" y="21211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22592" y="23733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145741" y="26255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168890" y="29239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192039" y="32020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215188" y="34533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0243092" y="37575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266241" y="40617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3117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61540"/>
              </p:ext>
            </p:extLst>
          </p:nvPr>
        </p:nvGraphicFramePr>
        <p:xfrm>
          <a:off x="80792" y="731280"/>
          <a:ext cx="5962200" cy="249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r>
                        <a:rPr lang="de-DE" sz="1400" dirty="0"/>
                        <a:t>AG I: Worauf werden wir in Zukunft verzichten?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Bis wann?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80792" y="84671"/>
            <a:ext cx="4156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Unsere nächsten Schritte…</a:t>
            </a:r>
            <a:endParaRPr lang="de-DE" sz="54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93532"/>
              </p:ext>
            </p:extLst>
          </p:nvPr>
        </p:nvGraphicFramePr>
        <p:xfrm>
          <a:off x="80792" y="3468940"/>
          <a:ext cx="5962200" cy="249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r>
                        <a:rPr lang="de-DE" sz="1400" dirty="0"/>
                        <a:t>AG III: Das beginnen wir neu!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Wer?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Bis wann?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45626"/>
              </p:ext>
            </p:extLst>
          </p:nvPr>
        </p:nvGraphicFramePr>
        <p:xfrm>
          <a:off x="6141011" y="1300549"/>
          <a:ext cx="5962200" cy="255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AG II: Wie</a:t>
                      </a:r>
                      <a:r>
                        <a:rPr lang="de-DE" sz="1400" baseline="0" dirty="0"/>
                        <a:t> können wir Abschied nehmen</a:t>
                      </a:r>
                      <a:r>
                        <a:rPr lang="de-DE" sz="1400" dirty="0"/>
                        <a:t>?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Wer?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Bis wann?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28773"/>
              </p:ext>
            </p:extLst>
          </p:nvPr>
        </p:nvGraphicFramePr>
        <p:xfrm>
          <a:off x="6141011" y="4139144"/>
          <a:ext cx="5962200" cy="249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r>
                        <a:rPr lang="de-DE" sz="1400" dirty="0"/>
                        <a:t>AG IV: Kontakt, Kontakt, Kontakt!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Wer?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Bis wann?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87">
                <a:tc>
                  <a:txBody>
                    <a:bodyPr/>
                    <a:lstStyle/>
                    <a:p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10024067" y="193309"/>
            <a:ext cx="2079144" cy="900000"/>
            <a:chOff x="10052467" y="5851120"/>
            <a:chExt cx="2079144" cy="900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702" y="5851120"/>
              <a:ext cx="269543" cy="540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2039" y="5851120"/>
              <a:ext cx="565235" cy="360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2467" y="6031120"/>
              <a:ext cx="2079144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65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47DE26A-EBF9-8E40-9C17-16B3672A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6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5568F4-9B30-5E4D-B108-3E4BBE66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E7964A-5E57-E94B-B83A-B2B850F8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feld 2"/>
          <p:cNvSpPr txBox="1">
            <a:spLocks noChangeArrowheads="1"/>
          </p:cNvSpPr>
          <p:nvPr/>
        </p:nvSpPr>
        <p:spPr bwMode="auto">
          <a:xfrm>
            <a:off x="6894292" y="1774133"/>
            <a:ext cx="1800000" cy="1292967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Testkärtchen mit Textbeispiel für Schritt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gelb = befürchten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Textfeld 2"/>
          <p:cNvSpPr txBox="1">
            <a:spLocks noChangeArrowheads="1"/>
          </p:cNvSpPr>
          <p:nvPr/>
        </p:nvSpPr>
        <p:spPr bwMode="auto">
          <a:xfrm>
            <a:off x="3618934" y="4268598"/>
            <a:ext cx="1800000" cy="1292967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Testkärtchen mit Textbeispiel für Schritt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rün = hoffen</a:t>
            </a:r>
          </a:p>
        </p:txBody>
      </p:sp>
      <p:sp>
        <p:nvSpPr>
          <p:cNvPr id="70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1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2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3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4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5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6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7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8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9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0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1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2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3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4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5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6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7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8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9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0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1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2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3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4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5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6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7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8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9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140" name="Gruppieren 139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215120" y="21607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5073785" y="2615416"/>
            <a:ext cx="2044101" cy="2000548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Diese Kärtchen können Sie einfach einzeln vom Stapel mit der Maus wegziehen*, beschriften und auf dem Bildschirm frei platzieren.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* linke Maustaste geklickt halten &amp; ziehen</a:t>
            </a:r>
          </a:p>
          <a:p>
            <a:pPr algn="ctr"/>
            <a:r>
              <a:rPr lang="de-DE" sz="800" dirty="0"/>
              <a:t>zum Beschriften in die Karte klicken und schreiben. Die Karte vergrößert sich von selbst, je nach Textmenge.</a:t>
            </a:r>
          </a:p>
          <a:p>
            <a:pPr algn="ctr"/>
            <a:r>
              <a:rPr lang="de-DE" sz="800" dirty="0"/>
              <a:t>Zum löschen der Karte einmal am Rand anklicken und auf der Tastatur die Entf-Taste tippen.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42" name="Rechteck 141"/>
          <p:cNvSpPr/>
          <p:nvPr/>
        </p:nvSpPr>
        <p:spPr>
          <a:xfrm>
            <a:off x="7328008" y="6179879"/>
            <a:ext cx="220111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…an uns selbst?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8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38" name="Rechteck 37"/>
          <p:cNvSpPr/>
          <p:nvPr/>
        </p:nvSpPr>
        <p:spPr>
          <a:xfrm>
            <a:off x="266173" y="27560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6310906" y="6266762"/>
            <a:ext cx="3967175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…an Menschen nah und fern?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6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36" name="Rechteck 35"/>
          <p:cNvSpPr/>
          <p:nvPr/>
        </p:nvSpPr>
        <p:spPr>
          <a:xfrm>
            <a:off x="266173" y="27560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821140" y="6266762"/>
            <a:ext cx="294670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…an Ehrenamtlichen?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718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36" name="Rechteck 35"/>
          <p:cNvSpPr/>
          <p:nvPr/>
        </p:nvSpPr>
        <p:spPr>
          <a:xfrm>
            <a:off x="266173" y="27560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707968" y="6266762"/>
            <a:ext cx="317304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…an Hauptberuflichen?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9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>
            <a:spLocks noChangeArrowheads="1"/>
          </p:cNvSpPr>
          <p:nvPr/>
        </p:nvSpPr>
        <p:spPr bwMode="auto">
          <a:xfrm>
            <a:off x="2037257" y="620986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2048583" y="622631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2065161" y="624962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2089439" y="627146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2111036" y="63006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2134185" y="6323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2154393" y="634951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179597" y="6370034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2202746" y="6393338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222076" y="64224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2244212" y="644944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2265629" y="647642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282128" y="6498667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2305258" y="6525163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2322501" y="6550449"/>
            <a:ext cx="1800000" cy="252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962402" y="622786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3973728" y="624431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3990306" y="626762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4014584" y="628946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Textfeld 2"/>
          <p:cNvSpPr txBox="1">
            <a:spLocks noChangeArrowheads="1"/>
          </p:cNvSpPr>
          <p:nvPr/>
        </p:nvSpPr>
        <p:spPr bwMode="auto">
          <a:xfrm>
            <a:off x="4036181" y="63186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4059330" y="6341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4079538" y="636751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104742" y="6388031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4127891" y="6411335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4147221" y="64404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4169357" y="646744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4190774" y="649442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feld 2"/>
          <p:cNvSpPr txBox="1">
            <a:spLocks noChangeArrowheads="1"/>
          </p:cNvSpPr>
          <p:nvPr/>
        </p:nvSpPr>
        <p:spPr bwMode="auto">
          <a:xfrm>
            <a:off x="4207273" y="6516664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Textfeld 2"/>
          <p:cNvSpPr txBox="1">
            <a:spLocks noChangeArrowheads="1"/>
          </p:cNvSpPr>
          <p:nvPr/>
        </p:nvSpPr>
        <p:spPr bwMode="auto">
          <a:xfrm>
            <a:off x="4230403" y="6543160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Textfeld 2"/>
          <p:cNvSpPr txBox="1">
            <a:spLocks noChangeArrowheads="1"/>
          </p:cNvSpPr>
          <p:nvPr/>
        </p:nvSpPr>
        <p:spPr bwMode="auto">
          <a:xfrm>
            <a:off x="4247646" y="6568446"/>
            <a:ext cx="1800000" cy="252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0443869" y="6022207"/>
            <a:ext cx="1725857" cy="753844"/>
            <a:chOff x="10443869" y="6022207"/>
            <a:chExt cx="1725857" cy="75384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975" y="6022207"/>
              <a:ext cx="227122" cy="455015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798" y="6059623"/>
              <a:ext cx="372961" cy="23754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869" y="6178393"/>
              <a:ext cx="1725857" cy="597658"/>
            </a:xfrm>
            <a:prstGeom prst="rect">
              <a:avLst/>
            </a:prstGeom>
          </p:spPr>
        </p:pic>
      </p:grpSp>
      <p:sp>
        <p:nvSpPr>
          <p:cNvPr id="36" name="Rechteck 35"/>
          <p:cNvSpPr/>
          <p:nvPr/>
        </p:nvSpPr>
        <p:spPr>
          <a:xfrm>
            <a:off x="266173" y="275609"/>
            <a:ext cx="83222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Welche Veränderungen nehmen wir durch die Pandemie wahr…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6394" y="617372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7811" y="62060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9228" y="6237487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645" y="626424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2524" y="6289465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5673" y="6314681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8822" y="6344529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91971" y="637233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15120" y="639746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43024" y="6427886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66173" y="6458304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289322" y="6483028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/>
              <a:t>*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12471" y="6503070"/>
            <a:ext cx="1800000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*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578100" y="178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228832" y="6266762"/>
            <a:ext cx="413132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w="317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27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…in unserer Kirchengemeinde?</a:t>
            </a:r>
            <a:endParaRPr lang="de-DE" sz="4800" b="1" cap="none" spc="0" dirty="0">
              <a:ln w="127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23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Macintosh PowerPoint</Application>
  <PresentationFormat>Breitbild</PresentationFormat>
  <Paragraphs>428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Fuchs, Rainer</dc:creator>
  <cp:lastModifiedBy>Microsoft Office-Benutzer</cp:lastModifiedBy>
  <cp:revision>31</cp:revision>
  <cp:lastPrinted>2021-04-21T11:39:28Z</cp:lastPrinted>
  <dcterms:created xsi:type="dcterms:W3CDTF">2021-03-31T10:42:24Z</dcterms:created>
  <dcterms:modified xsi:type="dcterms:W3CDTF">2021-04-21T19:41:16Z</dcterms:modified>
</cp:coreProperties>
</file>